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7" r:id="rId1"/>
  </p:sldMasterIdLst>
  <p:sldIdLst>
    <p:sldId id="258" r:id="rId2"/>
    <p:sldId id="256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6" d="100"/>
          <a:sy n="96" d="100"/>
        </p:scale>
        <p:origin x="-193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file://localhost/Users/brittanyknwls/Documents/Week%203%20Paragraph.docx" TargetMode="External"/><Relationship Id="rId2" Type="http://schemas.openxmlformats.org/officeDocument/2006/relationships/hyperlink" Target="file://localhost/Users/brittanyknwls/Downloads/How%20the%20Integration%20of%20Audio%20with%20Text%20Enhances%20Learning.docx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hyperlink" Target="file://localhost/Users/brittanyknwls/Documents/Week%203%20Paragraph.docx" TargetMode="External"/><Relationship Id="rId2" Type="http://schemas.openxmlformats.org/officeDocument/2006/relationships/hyperlink" Target="file://localhost/Users/brittanyknwls/Downloads/How%20the%20Integration%20of%20Audio%20with%20Text%20Enhances%20Learning.doc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0BA2A3-F100-0649-ABE7-5125B6FDA196}" type="doc">
      <dgm:prSet loTypeId="urn:microsoft.com/office/officeart/2005/8/layout/cycle4" loCatId="" qsTypeId="urn:microsoft.com/office/officeart/2005/8/quickstyle/3D1" qsCatId="3D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1F76B5E9-18BD-584A-80F6-C20A6B3855FC}">
      <dgm:prSet phldrT="[Text]"/>
      <dgm:spPr/>
      <dgm:t>
        <a:bodyPr/>
        <a:lstStyle/>
        <a:p>
          <a:r>
            <a:rPr lang="en-US" dirty="0" smtClean="0"/>
            <a:t>Technologies for Audio in E-Learning</a:t>
          </a:r>
          <a:endParaRPr lang="en-US" dirty="0"/>
        </a:p>
      </dgm:t>
    </dgm:pt>
    <dgm:pt modelId="{8FF096D3-4CB3-F640-89E0-41CAA927D1F1}" type="parTrans" cxnId="{94907328-303E-624E-888D-CFDA61947A7B}">
      <dgm:prSet/>
      <dgm:spPr/>
      <dgm:t>
        <a:bodyPr/>
        <a:lstStyle/>
        <a:p>
          <a:endParaRPr lang="en-US"/>
        </a:p>
      </dgm:t>
    </dgm:pt>
    <dgm:pt modelId="{9A0C88E9-E683-E848-8F6D-38947095BEEC}" type="sibTrans" cxnId="{94907328-303E-624E-888D-CFDA61947A7B}">
      <dgm:prSet/>
      <dgm:spPr/>
      <dgm:t>
        <a:bodyPr/>
        <a:lstStyle/>
        <a:p>
          <a:endParaRPr lang="en-US"/>
        </a:p>
      </dgm:t>
    </dgm:pt>
    <dgm:pt modelId="{89C0BE58-4922-E340-81BB-5BE111853CD0}">
      <dgm:prSet phldrT="[Text]" phldr="1"/>
      <dgm:spPr/>
      <dgm:t>
        <a:bodyPr/>
        <a:lstStyle/>
        <a:p>
          <a:endParaRPr lang="en-US"/>
        </a:p>
      </dgm:t>
    </dgm:pt>
    <dgm:pt modelId="{B81FE854-A474-5949-BFC5-E87653742A31}" type="parTrans" cxnId="{0928786C-8E02-2B46-8D8A-6232F5D51BE1}">
      <dgm:prSet/>
      <dgm:spPr/>
      <dgm:t>
        <a:bodyPr/>
        <a:lstStyle/>
        <a:p>
          <a:endParaRPr lang="en-US"/>
        </a:p>
      </dgm:t>
    </dgm:pt>
    <dgm:pt modelId="{031C5D7C-02E6-8F42-9EA1-6ED26C47AE17}" type="sibTrans" cxnId="{0928786C-8E02-2B46-8D8A-6232F5D51BE1}">
      <dgm:prSet/>
      <dgm:spPr/>
      <dgm:t>
        <a:bodyPr/>
        <a:lstStyle/>
        <a:p>
          <a:endParaRPr lang="en-US"/>
        </a:p>
      </dgm:t>
    </dgm:pt>
    <dgm:pt modelId="{43E7FBD4-09B2-6C4D-A87C-E78B8415D453}">
      <dgm:prSet phldrT="[Text]"/>
      <dgm:spPr/>
      <dgm:t>
        <a:bodyPr/>
        <a:lstStyle/>
        <a:p>
          <a:r>
            <a:rPr lang="en-US" dirty="0" smtClean="0"/>
            <a:t>Appropriate Use for Audio Technologies</a:t>
          </a:r>
          <a:endParaRPr lang="en-US" dirty="0"/>
        </a:p>
      </dgm:t>
    </dgm:pt>
    <dgm:pt modelId="{1BB4D504-88CE-B349-8139-0027373E1D8D}" type="parTrans" cxnId="{4C5B12D1-B526-B449-9BE9-AB638FECD1E9}">
      <dgm:prSet/>
      <dgm:spPr/>
      <dgm:t>
        <a:bodyPr/>
        <a:lstStyle/>
        <a:p>
          <a:endParaRPr lang="en-US"/>
        </a:p>
      </dgm:t>
    </dgm:pt>
    <dgm:pt modelId="{3DBF88A5-C8C8-434B-8A05-F8DE03AA9443}" type="sibTrans" cxnId="{4C5B12D1-B526-B449-9BE9-AB638FECD1E9}">
      <dgm:prSet/>
      <dgm:spPr/>
      <dgm:t>
        <a:bodyPr/>
        <a:lstStyle/>
        <a:p>
          <a:endParaRPr lang="en-US"/>
        </a:p>
      </dgm:t>
    </dgm:pt>
    <dgm:pt modelId="{30B35913-86C7-8744-A35B-CDC05D2EE3BF}">
      <dgm:prSet phldrT="[Text]" phldr="1"/>
      <dgm:spPr/>
      <dgm:t>
        <a:bodyPr/>
        <a:lstStyle/>
        <a:p>
          <a:endParaRPr lang="en-US"/>
        </a:p>
      </dgm:t>
    </dgm:pt>
    <dgm:pt modelId="{805EB4FB-BA36-8342-8AEC-07F70FA8E198}" type="parTrans" cxnId="{4E61C797-5CC5-B549-BC51-E4EF556F7B6E}">
      <dgm:prSet/>
      <dgm:spPr/>
      <dgm:t>
        <a:bodyPr/>
        <a:lstStyle/>
        <a:p>
          <a:endParaRPr lang="en-US"/>
        </a:p>
      </dgm:t>
    </dgm:pt>
    <dgm:pt modelId="{FA386226-8794-2943-AC58-74FB8418B6B4}" type="sibTrans" cxnId="{4E61C797-5CC5-B549-BC51-E4EF556F7B6E}">
      <dgm:prSet/>
      <dgm:spPr/>
      <dgm:t>
        <a:bodyPr/>
        <a:lstStyle/>
        <a:p>
          <a:endParaRPr lang="en-US"/>
        </a:p>
      </dgm:t>
    </dgm:pt>
    <dgm:pt modelId="{C0D7151D-D887-F547-BA1A-7317D1998D86}">
      <dgm:prSet phldrT="[Text]" custT="1"/>
      <dgm:spPr/>
      <dgm:t>
        <a:bodyPr/>
        <a:lstStyle/>
        <a:p>
          <a:endParaRPr lang="en-US" sz="2000" dirty="0" smtClean="0"/>
        </a:p>
        <a:p>
          <a:r>
            <a:rPr lang="en-US" sz="1700" dirty="0" smtClean="0"/>
            <a:t>Effectiveness </a:t>
          </a:r>
          <a:r>
            <a:rPr lang="en-US" sz="1700" dirty="0" smtClean="0"/>
            <a:t>of Audio in E-Learning Environments</a:t>
          </a:r>
          <a:endParaRPr lang="en-US" sz="1700" dirty="0"/>
        </a:p>
      </dgm:t>
    </dgm:pt>
    <dgm:pt modelId="{8B1547FA-7CA8-744E-BE05-E139678285BB}" type="parTrans" cxnId="{271FC7CA-A270-8C41-ABBD-00BAD55E5AD0}">
      <dgm:prSet/>
      <dgm:spPr/>
      <dgm:t>
        <a:bodyPr/>
        <a:lstStyle/>
        <a:p>
          <a:endParaRPr lang="en-US"/>
        </a:p>
      </dgm:t>
    </dgm:pt>
    <dgm:pt modelId="{BC9F2C44-4817-4048-8291-F5FB3F1756A5}" type="sibTrans" cxnId="{271FC7CA-A270-8C41-ABBD-00BAD55E5AD0}">
      <dgm:prSet/>
      <dgm:spPr/>
      <dgm:t>
        <a:bodyPr/>
        <a:lstStyle/>
        <a:p>
          <a:endParaRPr lang="en-US"/>
        </a:p>
      </dgm:t>
    </dgm:pt>
    <dgm:pt modelId="{32F4303B-B362-F143-ACFD-058FD1E62460}">
      <dgm:prSet phldrT="[Text]"/>
      <dgm:spPr/>
      <dgm:t>
        <a:bodyPr/>
        <a:lstStyle/>
        <a:p>
          <a:r>
            <a:rPr lang="en-US" dirty="0" smtClean="0">
              <a:hlinkClick xmlns:r="http://schemas.openxmlformats.org/officeDocument/2006/relationships" r:id="rId1" action="ppaction://hlinkfile"/>
            </a:rPr>
            <a:t>Modality Principle</a:t>
          </a:r>
          <a:endParaRPr lang="en-US" dirty="0"/>
        </a:p>
      </dgm:t>
    </dgm:pt>
    <dgm:pt modelId="{FFAE28D0-E621-1D4F-9F52-BDF0E897E96B}" type="parTrans" cxnId="{929AAA9E-2642-294A-AE92-7AB643C9E1B1}">
      <dgm:prSet/>
      <dgm:spPr/>
      <dgm:t>
        <a:bodyPr/>
        <a:lstStyle/>
        <a:p>
          <a:endParaRPr lang="en-US"/>
        </a:p>
      </dgm:t>
    </dgm:pt>
    <dgm:pt modelId="{C5E7AE08-16F1-9447-ACA7-78A7BFC1F31D}" type="sibTrans" cxnId="{929AAA9E-2642-294A-AE92-7AB643C9E1B1}">
      <dgm:prSet/>
      <dgm:spPr/>
      <dgm:t>
        <a:bodyPr/>
        <a:lstStyle/>
        <a:p>
          <a:endParaRPr lang="en-US"/>
        </a:p>
      </dgm:t>
    </dgm:pt>
    <dgm:pt modelId="{05B5FA4A-330E-CE4E-BDC6-FDFA32D1BD49}">
      <dgm:prSet phldrT="[Text]"/>
      <dgm:spPr/>
      <dgm:t>
        <a:bodyPr/>
        <a:lstStyle/>
        <a:p>
          <a:r>
            <a:rPr lang="en-US" dirty="0" smtClean="0"/>
            <a:t>Enhancement of Audio and Text Integration</a:t>
          </a:r>
          <a:endParaRPr lang="en-US" dirty="0"/>
        </a:p>
      </dgm:t>
    </dgm:pt>
    <dgm:pt modelId="{231D612C-0199-114C-A7A5-DC80723EB850}" type="parTrans" cxnId="{1A3CC883-566C-3440-8865-3C771A5F9AB9}">
      <dgm:prSet/>
      <dgm:spPr/>
      <dgm:t>
        <a:bodyPr/>
        <a:lstStyle/>
        <a:p>
          <a:endParaRPr lang="en-US"/>
        </a:p>
      </dgm:t>
    </dgm:pt>
    <dgm:pt modelId="{F82D4C7E-2CD4-8447-B697-E7EE6FB23FD8}" type="sibTrans" cxnId="{1A3CC883-566C-3440-8865-3C771A5F9AB9}">
      <dgm:prSet/>
      <dgm:spPr/>
      <dgm:t>
        <a:bodyPr/>
        <a:lstStyle/>
        <a:p>
          <a:endParaRPr lang="en-US"/>
        </a:p>
      </dgm:t>
    </dgm:pt>
    <dgm:pt modelId="{20DE4ADA-2648-964C-B13C-0617299B1F8B}">
      <dgm:prSet phldrT="[Text]"/>
      <dgm:spPr/>
      <dgm:t>
        <a:bodyPr/>
        <a:lstStyle/>
        <a:p>
          <a:r>
            <a:rPr lang="en-US" dirty="0" smtClean="0">
              <a:hlinkClick xmlns:r="http://schemas.openxmlformats.org/officeDocument/2006/relationships" r:id="rId2" action="ppaction://hlinkfile"/>
            </a:rPr>
            <a:t>Enhancement</a:t>
          </a:r>
          <a:endParaRPr lang="en-US" dirty="0"/>
        </a:p>
      </dgm:t>
    </dgm:pt>
    <dgm:pt modelId="{354723D2-6DDE-3E49-B409-4A59260A51BF}" type="parTrans" cxnId="{B4388529-3203-044F-9ABE-789FD59DAF25}">
      <dgm:prSet/>
      <dgm:spPr/>
      <dgm:t>
        <a:bodyPr/>
        <a:lstStyle/>
        <a:p>
          <a:endParaRPr lang="en-US"/>
        </a:p>
      </dgm:t>
    </dgm:pt>
    <dgm:pt modelId="{4FF7B8E4-9332-9049-A848-A643037E3CD5}" type="sibTrans" cxnId="{B4388529-3203-044F-9ABE-789FD59DAF25}">
      <dgm:prSet/>
      <dgm:spPr/>
      <dgm:t>
        <a:bodyPr/>
        <a:lstStyle/>
        <a:p>
          <a:endParaRPr lang="en-US"/>
        </a:p>
      </dgm:t>
    </dgm:pt>
    <dgm:pt modelId="{5A14A776-8B9F-D440-9601-9480C575FE26}" type="pres">
      <dgm:prSet presAssocID="{C80BA2A3-F100-0649-ABE7-5125B6FDA196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9C52E86-D064-8A48-85CB-4BA52DF72BA5}" type="pres">
      <dgm:prSet presAssocID="{C80BA2A3-F100-0649-ABE7-5125B6FDA196}" presName="children" presStyleCnt="0"/>
      <dgm:spPr/>
    </dgm:pt>
    <dgm:pt modelId="{F16CDF1F-92B1-294B-BB2B-FE273AF859FB}" type="pres">
      <dgm:prSet presAssocID="{C80BA2A3-F100-0649-ABE7-5125B6FDA196}" presName="child1group" presStyleCnt="0"/>
      <dgm:spPr/>
    </dgm:pt>
    <dgm:pt modelId="{0688F89F-80FD-4A4C-AEAD-F7D1F1BC9DEF}" type="pres">
      <dgm:prSet presAssocID="{C80BA2A3-F100-0649-ABE7-5125B6FDA196}" presName="child1" presStyleLbl="bgAcc1" presStyleIdx="0" presStyleCnt="4"/>
      <dgm:spPr/>
      <dgm:t>
        <a:bodyPr/>
        <a:lstStyle/>
        <a:p>
          <a:endParaRPr lang="en-US"/>
        </a:p>
      </dgm:t>
    </dgm:pt>
    <dgm:pt modelId="{370599CE-8261-554F-B850-A0A1A7C3B9A0}" type="pres">
      <dgm:prSet presAssocID="{C80BA2A3-F100-0649-ABE7-5125B6FDA196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BF95BB-5541-4640-8B71-26DE1DB8C4C6}" type="pres">
      <dgm:prSet presAssocID="{C80BA2A3-F100-0649-ABE7-5125B6FDA196}" presName="child2group" presStyleCnt="0"/>
      <dgm:spPr/>
    </dgm:pt>
    <dgm:pt modelId="{8F3DFBEC-C9B4-D84C-BE60-3D0565DC6CE3}" type="pres">
      <dgm:prSet presAssocID="{C80BA2A3-F100-0649-ABE7-5125B6FDA196}" presName="child2" presStyleLbl="bgAcc1" presStyleIdx="1" presStyleCnt="4"/>
      <dgm:spPr/>
      <dgm:t>
        <a:bodyPr/>
        <a:lstStyle/>
        <a:p>
          <a:endParaRPr lang="en-US"/>
        </a:p>
      </dgm:t>
    </dgm:pt>
    <dgm:pt modelId="{22F768EB-C44E-B843-A986-C65AC79D56B5}" type="pres">
      <dgm:prSet presAssocID="{C80BA2A3-F100-0649-ABE7-5125B6FDA196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A58863-6554-9541-A830-D191EC914555}" type="pres">
      <dgm:prSet presAssocID="{C80BA2A3-F100-0649-ABE7-5125B6FDA196}" presName="child3group" presStyleCnt="0"/>
      <dgm:spPr/>
    </dgm:pt>
    <dgm:pt modelId="{CCC71532-906E-0B4C-A38A-BCAD1F16AC75}" type="pres">
      <dgm:prSet presAssocID="{C80BA2A3-F100-0649-ABE7-5125B6FDA196}" presName="child3" presStyleLbl="bgAcc1" presStyleIdx="2" presStyleCnt="4"/>
      <dgm:spPr/>
      <dgm:t>
        <a:bodyPr/>
        <a:lstStyle/>
        <a:p>
          <a:endParaRPr lang="en-US"/>
        </a:p>
      </dgm:t>
    </dgm:pt>
    <dgm:pt modelId="{10E38427-8BF4-A742-B174-5F1F142CF2C5}" type="pres">
      <dgm:prSet presAssocID="{C80BA2A3-F100-0649-ABE7-5125B6FDA196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21EA22-AEC0-574F-9E7E-28EBC1A40D20}" type="pres">
      <dgm:prSet presAssocID="{C80BA2A3-F100-0649-ABE7-5125B6FDA196}" presName="child4group" presStyleCnt="0"/>
      <dgm:spPr/>
    </dgm:pt>
    <dgm:pt modelId="{B3CB39CF-FC14-7A49-88CA-D292230D3B2B}" type="pres">
      <dgm:prSet presAssocID="{C80BA2A3-F100-0649-ABE7-5125B6FDA196}" presName="child4" presStyleLbl="bgAcc1" presStyleIdx="3" presStyleCnt="4"/>
      <dgm:spPr/>
      <dgm:t>
        <a:bodyPr/>
        <a:lstStyle/>
        <a:p>
          <a:endParaRPr lang="en-US"/>
        </a:p>
      </dgm:t>
    </dgm:pt>
    <dgm:pt modelId="{C061735C-6583-DA41-81AD-C27AC463D081}" type="pres">
      <dgm:prSet presAssocID="{C80BA2A3-F100-0649-ABE7-5125B6FDA196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3E75C2-DFFD-1244-A6A7-B2361AFC80B0}" type="pres">
      <dgm:prSet presAssocID="{C80BA2A3-F100-0649-ABE7-5125B6FDA196}" presName="childPlaceholder" presStyleCnt="0"/>
      <dgm:spPr/>
    </dgm:pt>
    <dgm:pt modelId="{55B88FC8-A56B-8241-A06F-81DAD2A43913}" type="pres">
      <dgm:prSet presAssocID="{C80BA2A3-F100-0649-ABE7-5125B6FDA196}" presName="circle" presStyleCnt="0"/>
      <dgm:spPr/>
    </dgm:pt>
    <dgm:pt modelId="{066109D1-9538-5D4B-992C-1FA0FA9CAB48}" type="pres">
      <dgm:prSet presAssocID="{C80BA2A3-F100-0649-ABE7-5125B6FDA196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143EC6-77BD-DC42-8D23-5027FEB2C8AB}" type="pres">
      <dgm:prSet presAssocID="{C80BA2A3-F100-0649-ABE7-5125B6FDA196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F1D5DA-B6C8-E142-945A-7F15CFBAF6FF}" type="pres">
      <dgm:prSet presAssocID="{C80BA2A3-F100-0649-ABE7-5125B6FDA196}" presName="quadrant3" presStyleLbl="node1" presStyleIdx="2" presStyleCnt="4" custLinFactNeighborX="-1010" custLinFactNeighborY="50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FCCEAA-4FA6-7C4C-8814-113B5D3E9BAF}" type="pres">
      <dgm:prSet presAssocID="{C80BA2A3-F100-0649-ABE7-5125B6FDA196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4A9C60-9C13-8546-B300-5BC9F5155CB6}" type="pres">
      <dgm:prSet presAssocID="{C80BA2A3-F100-0649-ABE7-5125B6FDA196}" presName="quadrantPlaceholder" presStyleCnt="0"/>
      <dgm:spPr/>
    </dgm:pt>
    <dgm:pt modelId="{B11D82B3-4EF7-C645-985C-84DC4A56A66A}" type="pres">
      <dgm:prSet presAssocID="{C80BA2A3-F100-0649-ABE7-5125B6FDA196}" presName="center1" presStyleLbl="fgShp" presStyleIdx="0" presStyleCnt="2"/>
      <dgm:spPr/>
    </dgm:pt>
    <dgm:pt modelId="{13568E24-DEF0-A746-BF59-A41F098B5780}" type="pres">
      <dgm:prSet presAssocID="{C80BA2A3-F100-0649-ABE7-5125B6FDA196}" presName="center2" presStyleLbl="fgShp" presStyleIdx="1" presStyleCnt="2"/>
      <dgm:spPr/>
    </dgm:pt>
  </dgm:ptLst>
  <dgm:cxnLst>
    <dgm:cxn modelId="{271FC7CA-A270-8C41-ABBD-00BAD55E5AD0}" srcId="{C80BA2A3-F100-0649-ABE7-5125B6FDA196}" destId="{C0D7151D-D887-F547-BA1A-7317D1998D86}" srcOrd="2" destOrd="0" parTransId="{8B1547FA-7CA8-744E-BE05-E139678285BB}" sibTransId="{BC9F2C44-4817-4048-8291-F5FB3F1756A5}"/>
    <dgm:cxn modelId="{EE8445E3-8EF6-F94C-BE88-3F002CC6A54F}" type="presOf" srcId="{89C0BE58-4922-E340-81BB-5BE111853CD0}" destId="{370599CE-8261-554F-B850-A0A1A7C3B9A0}" srcOrd="1" destOrd="0" presId="urn:microsoft.com/office/officeart/2005/8/layout/cycle4"/>
    <dgm:cxn modelId="{066E91F5-CBE4-974C-821B-EDB7D5F03A48}" type="presOf" srcId="{32F4303B-B362-F143-ACFD-058FD1E62460}" destId="{10E38427-8BF4-A742-B174-5F1F142CF2C5}" srcOrd="1" destOrd="0" presId="urn:microsoft.com/office/officeart/2005/8/layout/cycle4"/>
    <dgm:cxn modelId="{91757319-F2B4-A745-8E0C-C43E70BBD557}" type="presOf" srcId="{05B5FA4A-330E-CE4E-BDC6-FDFA32D1BD49}" destId="{44FCCEAA-4FA6-7C4C-8814-113B5D3E9BAF}" srcOrd="0" destOrd="0" presId="urn:microsoft.com/office/officeart/2005/8/layout/cycle4"/>
    <dgm:cxn modelId="{429C1D64-259F-3041-8DA8-CAA4FB938289}" type="presOf" srcId="{C0D7151D-D887-F547-BA1A-7317D1998D86}" destId="{F8F1D5DA-B6C8-E142-945A-7F15CFBAF6FF}" srcOrd="0" destOrd="0" presId="urn:microsoft.com/office/officeart/2005/8/layout/cycle4"/>
    <dgm:cxn modelId="{BCD0D8FF-94B5-0048-9988-DDA2E033E31F}" type="presOf" srcId="{20DE4ADA-2648-964C-B13C-0617299B1F8B}" destId="{B3CB39CF-FC14-7A49-88CA-D292230D3B2B}" srcOrd="0" destOrd="0" presId="urn:microsoft.com/office/officeart/2005/8/layout/cycle4"/>
    <dgm:cxn modelId="{8AE660D8-E9CB-0447-907D-EACA3E47DB4C}" type="presOf" srcId="{89C0BE58-4922-E340-81BB-5BE111853CD0}" destId="{0688F89F-80FD-4A4C-AEAD-F7D1F1BC9DEF}" srcOrd="0" destOrd="0" presId="urn:microsoft.com/office/officeart/2005/8/layout/cycle4"/>
    <dgm:cxn modelId="{01287D19-3F8D-6244-8746-2A4C33F70CC8}" type="presOf" srcId="{1F76B5E9-18BD-584A-80F6-C20A6B3855FC}" destId="{066109D1-9538-5D4B-992C-1FA0FA9CAB48}" srcOrd="0" destOrd="0" presId="urn:microsoft.com/office/officeart/2005/8/layout/cycle4"/>
    <dgm:cxn modelId="{B2BC9F0E-92E5-A149-AFD1-5FCFEEE53FFB}" type="presOf" srcId="{43E7FBD4-09B2-6C4D-A87C-E78B8415D453}" destId="{28143EC6-77BD-DC42-8D23-5027FEB2C8AB}" srcOrd="0" destOrd="0" presId="urn:microsoft.com/office/officeart/2005/8/layout/cycle4"/>
    <dgm:cxn modelId="{4C5B12D1-B526-B449-9BE9-AB638FECD1E9}" srcId="{C80BA2A3-F100-0649-ABE7-5125B6FDA196}" destId="{43E7FBD4-09B2-6C4D-A87C-E78B8415D453}" srcOrd="1" destOrd="0" parTransId="{1BB4D504-88CE-B349-8139-0027373E1D8D}" sibTransId="{3DBF88A5-C8C8-434B-8A05-F8DE03AA9443}"/>
    <dgm:cxn modelId="{94907328-303E-624E-888D-CFDA61947A7B}" srcId="{C80BA2A3-F100-0649-ABE7-5125B6FDA196}" destId="{1F76B5E9-18BD-584A-80F6-C20A6B3855FC}" srcOrd="0" destOrd="0" parTransId="{8FF096D3-4CB3-F640-89E0-41CAA927D1F1}" sibTransId="{9A0C88E9-E683-E848-8F6D-38947095BEEC}"/>
    <dgm:cxn modelId="{1A3CC883-566C-3440-8865-3C771A5F9AB9}" srcId="{C80BA2A3-F100-0649-ABE7-5125B6FDA196}" destId="{05B5FA4A-330E-CE4E-BDC6-FDFA32D1BD49}" srcOrd="3" destOrd="0" parTransId="{231D612C-0199-114C-A7A5-DC80723EB850}" sibTransId="{F82D4C7E-2CD4-8447-B697-E7EE6FB23FD8}"/>
    <dgm:cxn modelId="{B4388529-3203-044F-9ABE-789FD59DAF25}" srcId="{05B5FA4A-330E-CE4E-BDC6-FDFA32D1BD49}" destId="{20DE4ADA-2648-964C-B13C-0617299B1F8B}" srcOrd="0" destOrd="0" parTransId="{354723D2-6DDE-3E49-B409-4A59260A51BF}" sibTransId="{4FF7B8E4-9332-9049-A848-A643037E3CD5}"/>
    <dgm:cxn modelId="{D0C0D896-635A-0643-8A05-91A922C56D71}" type="presOf" srcId="{C80BA2A3-F100-0649-ABE7-5125B6FDA196}" destId="{5A14A776-8B9F-D440-9601-9480C575FE26}" srcOrd="0" destOrd="0" presId="urn:microsoft.com/office/officeart/2005/8/layout/cycle4"/>
    <dgm:cxn modelId="{16DFC507-7E1B-D644-87A9-63116D3B7D61}" type="presOf" srcId="{30B35913-86C7-8744-A35B-CDC05D2EE3BF}" destId="{22F768EB-C44E-B843-A986-C65AC79D56B5}" srcOrd="1" destOrd="0" presId="urn:microsoft.com/office/officeart/2005/8/layout/cycle4"/>
    <dgm:cxn modelId="{8CBE3E52-B80F-1E4E-9945-14D51698AE5B}" type="presOf" srcId="{32F4303B-B362-F143-ACFD-058FD1E62460}" destId="{CCC71532-906E-0B4C-A38A-BCAD1F16AC75}" srcOrd="0" destOrd="0" presId="urn:microsoft.com/office/officeart/2005/8/layout/cycle4"/>
    <dgm:cxn modelId="{4E61C797-5CC5-B549-BC51-E4EF556F7B6E}" srcId="{43E7FBD4-09B2-6C4D-A87C-E78B8415D453}" destId="{30B35913-86C7-8744-A35B-CDC05D2EE3BF}" srcOrd="0" destOrd="0" parTransId="{805EB4FB-BA36-8342-8AEC-07F70FA8E198}" sibTransId="{FA386226-8794-2943-AC58-74FB8418B6B4}"/>
    <dgm:cxn modelId="{FE33915A-8FB5-3341-B104-65D68D27D54C}" type="presOf" srcId="{20DE4ADA-2648-964C-B13C-0617299B1F8B}" destId="{C061735C-6583-DA41-81AD-C27AC463D081}" srcOrd="1" destOrd="0" presId="urn:microsoft.com/office/officeart/2005/8/layout/cycle4"/>
    <dgm:cxn modelId="{929AAA9E-2642-294A-AE92-7AB643C9E1B1}" srcId="{C0D7151D-D887-F547-BA1A-7317D1998D86}" destId="{32F4303B-B362-F143-ACFD-058FD1E62460}" srcOrd="0" destOrd="0" parTransId="{FFAE28D0-E621-1D4F-9F52-BDF0E897E96B}" sibTransId="{C5E7AE08-16F1-9447-ACA7-78A7BFC1F31D}"/>
    <dgm:cxn modelId="{B55C6374-2B39-B641-9767-C29CAA34260E}" type="presOf" srcId="{30B35913-86C7-8744-A35B-CDC05D2EE3BF}" destId="{8F3DFBEC-C9B4-D84C-BE60-3D0565DC6CE3}" srcOrd="0" destOrd="0" presId="urn:microsoft.com/office/officeart/2005/8/layout/cycle4"/>
    <dgm:cxn modelId="{0928786C-8E02-2B46-8D8A-6232F5D51BE1}" srcId="{1F76B5E9-18BD-584A-80F6-C20A6B3855FC}" destId="{89C0BE58-4922-E340-81BB-5BE111853CD0}" srcOrd="0" destOrd="0" parTransId="{B81FE854-A474-5949-BFC5-E87653742A31}" sibTransId="{031C5D7C-02E6-8F42-9EA1-6ED26C47AE17}"/>
    <dgm:cxn modelId="{5049D0B4-43EE-0641-9A9E-7C7D63B48F1A}" type="presParOf" srcId="{5A14A776-8B9F-D440-9601-9480C575FE26}" destId="{A9C52E86-D064-8A48-85CB-4BA52DF72BA5}" srcOrd="0" destOrd="0" presId="urn:microsoft.com/office/officeart/2005/8/layout/cycle4"/>
    <dgm:cxn modelId="{8F819ECD-97B2-B14F-9C65-40C6C5302441}" type="presParOf" srcId="{A9C52E86-D064-8A48-85CB-4BA52DF72BA5}" destId="{F16CDF1F-92B1-294B-BB2B-FE273AF859FB}" srcOrd="0" destOrd="0" presId="urn:microsoft.com/office/officeart/2005/8/layout/cycle4"/>
    <dgm:cxn modelId="{9D57691A-F674-1C47-849C-2BDC95ACA6AC}" type="presParOf" srcId="{F16CDF1F-92B1-294B-BB2B-FE273AF859FB}" destId="{0688F89F-80FD-4A4C-AEAD-F7D1F1BC9DEF}" srcOrd="0" destOrd="0" presId="urn:microsoft.com/office/officeart/2005/8/layout/cycle4"/>
    <dgm:cxn modelId="{2B0D3E9E-DCF4-4E4D-816C-F704F6D88614}" type="presParOf" srcId="{F16CDF1F-92B1-294B-BB2B-FE273AF859FB}" destId="{370599CE-8261-554F-B850-A0A1A7C3B9A0}" srcOrd="1" destOrd="0" presId="urn:microsoft.com/office/officeart/2005/8/layout/cycle4"/>
    <dgm:cxn modelId="{C2F63A23-2E4D-8848-A60D-48E236B58975}" type="presParOf" srcId="{A9C52E86-D064-8A48-85CB-4BA52DF72BA5}" destId="{7BBF95BB-5541-4640-8B71-26DE1DB8C4C6}" srcOrd="1" destOrd="0" presId="urn:microsoft.com/office/officeart/2005/8/layout/cycle4"/>
    <dgm:cxn modelId="{C035961C-A841-7643-A199-F45E62523162}" type="presParOf" srcId="{7BBF95BB-5541-4640-8B71-26DE1DB8C4C6}" destId="{8F3DFBEC-C9B4-D84C-BE60-3D0565DC6CE3}" srcOrd="0" destOrd="0" presId="urn:microsoft.com/office/officeart/2005/8/layout/cycle4"/>
    <dgm:cxn modelId="{0450179B-3AF2-1849-9C12-A30F35A5EBCB}" type="presParOf" srcId="{7BBF95BB-5541-4640-8B71-26DE1DB8C4C6}" destId="{22F768EB-C44E-B843-A986-C65AC79D56B5}" srcOrd="1" destOrd="0" presId="urn:microsoft.com/office/officeart/2005/8/layout/cycle4"/>
    <dgm:cxn modelId="{D4315606-9DB0-A44D-B94C-8598051BDEBB}" type="presParOf" srcId="{A9C52E86-D064-8A48-85CB-4BA52DF72BA5}" destId="{F7A58863-6554-9541-A830-D191EC914555}" srcOrd="2" destOrd="0" presId="urn:microsoft.com/office/officeart/2005/8/layout/cycle4"/>
    <dgm:cxn modelId="{58917572-BEBF-5643-9BE6-7DFF1EDEA610}" type="presParOf" srcId="{F7A58863-6554-9541-A830-D191EC914555}" destId="{CCC71532-906E-0B4C-A38A-BCAD1F16AC75}" srcOrd="0" destOrd="0" presId="urn:microsoft.com/office/officeart/2005/8/layout/cycle4"/>
    <dgm:cxn modelId="{7E8759B1-9EC7-CD43-A9F1-7CD5EFBFEA0D}" type="presParOf" srcId="{F7A58863-6554-9541-A830-D191EC914555}" destId="{10E38427-8BF4-A742-B174-5F1F142CF2C5}" srcOrd="1" destOrd="0" presId="urn:microsoft.com/office/officeart/2005/8/layout/cycle4"/>
    <dgm:cxn modelId="{2D525672-2748-4642-89E3-1A2EAE7D2DBF}" type="presParOf" srcId="{A9C52E86-D064-8A48-85CB-4BA52DF72BA5}" destId="{DE21EA22-AEC0-574F-9E7E-28EBC1A40D20}" srcOrd="3" destOrd="0" presId="urn:microsoft.com/office/officeart/2005/8/layout/cycle4"/>
    <dgm:cxn modelId="{F3DF33E4-0CC6-B54C-AC52-A6ABD39CDDB3}" type="presParOf" srcId="{DE21EA22-AEC0-574F-9E7E-28EBC1A40D20}" destId="{B3CB39CF-FC14-7A49-88CA-D292230D3B2B}" srcOrd="0" destOrd="0" presId="urn:microsoft.com/office/officeart/2005/8/layout/cycle4"/>
    <dgm:cxn modelId="{899F6010-72B5-034F-A669-7B56F41447BA}" type="presParOf" srcId="{DE21EA22-AEC0-574F-9E7E-28EBC1A40D20}" destId="{C061735C-6583-DA41-81AD-C27AC463D081}" srcOrd="1" destOrd="0" presId="urn:microsoft.com/office/officeart/2005/8/layout/cycle4"/>
    <dgm:cxn modelId="{046A75D0-3DBD-FA4D-8C7A-178992743EAF}" type="presParOf" srcId="{A9C52E86-D064-8A48-85CB-4BA52DF72BA5}" destId="{EE3E75C2-DFFD-1244-A6A7-B2361AFC80B0}" srcOrd="4" destOrd="0" presId="urn:microsoft.com/office/officeart/2005/8/layout/cycle4"/>
    <dgm:cxn modelId="{E4875765-8643-EF4C-9E24-97C55EA6DDDF}" type="presParOf" srcId="{5A14A776-8B9F-D440-9601-9480C575FE26}" destId="{55B88FC8-A56B-8241-A06F-81DAD2A43913}" srcOrd="1" destOrd="0" presId="urn:microsoft.com/office/officeart/2005/8/layout/cycle4"/>
    <dgm:cxn modelId="{CEDED0D5-61FB-0C47-970F-DE2585F823ED}" type="presParOf" srcId="{55B88FC8-A56B-8241-A06F-81DAD2A43913}" destId="{066109D1-9538-5D4B-992C-1FA0FA9CAB48}" srcOrd="0" destOrd="0" presId="urn:microsoft.com/office/officeart/2005/8/layout/cycle4"/>
    <dgm:cxn modelId="{A429D2A8-9EEE-084E-88B0-517FE9480CDC}" type="presParOf" srcId="{55B88FC8-A56B-8241-A06F-81DAD2A43913}" destId="{28143EC6-77BD-DC42-8D23-5027FEB2C8AB}" srcOrd="1" destOrd="0" presId="urn:microsoft.com/office/officeart/2005/8/layout/cycle4"/>
    <dgm:cxn modelId="{704A17EF-92B5-9747-99ED-777634BD485F}" type="presParOf" srcId="{55B88FC8-A56B-8241-A06F-81DAD2A43913}" destId="{F8F1D5DA-B6C8-E142-945A-7F15CFBAF6FF}" srcOrd="2" destOrd="0" presId="urn:microsoft.com/office/officeart/2005/8/layout/cycle4"/>
    <dgm:cxn modelId="{B76B9364-B343-4D40-ABBB-61656A9FDFDC}" type="presParOf" srcId="{55B88FC8-A56B-8241-A06F-81DAD2A43913}" destId="{44FCCEAA-4FA6-7C4C-8814-113B5D3E9BAF}" srcOrd="3" destOrd="0" presId="urn:microsoft.com/office/officeart/2005/8/layout/cycle4"/>
    <dgm:cxn modelId="{FA6313CC-064B-5942-9A64-E9015DFC6877}" type="presParOf" srcId="{55B88FC8-A56B-8241-A06F-81DAD2A43913}" destId="{5F4A9C60-9C13-8546-B300-5BC9F5155CB6}" srcOrd="4" destOrd="0" presId="urn:microsoft.com/office/officeart/2005/8/layout/cycle4"/>
    <dgm:cxn modelId="{0647AFF9-CE7D-9146-9FCD-671FBAA3D788}" type="presParOf" srcId="{5A14A776-8B9F-D440-9601-9480C575FE26}" destId="{B11D82B3-4EF7-C645-985C-84DC4A56A66A}" srcOrd="2" destOrd="0" presId="urn:microsoft.com/office/officeart/2005/8/layout/cycle4"/>
    <dgm:cxn modelId="{F4BBC708-DA2D-2844-89B1-54EA3B8D93F4}" type="presParOf" srcId="{5A14A776-8B9F-D440-9601-9480C575FE26}" destId="{13568E24-DEF0-A746-BF59-A41F098B5780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C71532-906E-0B4C-A38A-BCAD1F16AC75}">
      <dsp:nvSpPr>
        <dsp:cNvPr id="0" name=""/>
        <dsp:cNvSpPr/>
      </dsp:nvSpPr>
      <dsp:spPr>
        <a:xfrm>
          <a:off x="5352013" y="3774857"/>
          <a:ext cx="2742322" cy="177640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alpha val="90000"/>
              <a:hueOff val="0"/>
              <a:satOff val="0"/>
              <a:lumOff val="0"/>
              <a:alphaOff val="-26667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>
              <a:hlinkClick xmlns:r="http://schemas.openxmlformats.org/officeDocument/2006/relationships" r:id="rId1" action="ppaction://hlinkfile"/>
            </a:rPr>
            <a:t>Modality Principle</a:t>
          </a:r>
          <a:endParaRPr lang="en-US" sz="1900" kern="1200" dirty="0"/>
        </a:p>
      </dsp:txBody>
      <dsp:txXfrm>
        <a:off x="6213732" y="4257980"/>
        <a:ext cx="1841582" cy="1254258"/>
      </dsp:txXfrm>
    </dsp:sp>
    <dsp:sp modelId="{B3CB39CF-FC14-7A49-88CA-D292230D3B2B}">
      <dsp:nvSpPr>
        <dsp:cNvPr id="0" name=""/>
        <dsp:cNvSpPr/>
      </dsp:nvSpPr>
      <dsp:spPr>
        <a:xfrm>
          <a:off x="877696" y="3774857"/>
          <a:ext cx="2742322" cy="177640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>
              <a:hlinkClick xmlns:r="http://schemas.openxmlformats.org/officeDocument/2006/relationships" r:id="rId2" action="ppaction://hlinkfile"/>
            </a:rPr>
            <a:t>Enhancement</a:t>
          </a:r>
          <a:endParaRPr lang="en-US" sz="1900" kern="1200" dirty="0"/>
        </a:p>
      </dsp:txBody>
      <dsp:txXfrm>
        <a:off x="916718" y="4257980"/>
        <a:ext cx="1841582" cy="1254258"/>
      </dsp:txXfrm>
    </dsp:sp>
    <dsp:sp modelId="{8F3DFBEC-C9B4-D84C-BE60-3D0565DC6CE3}">
      <dsp:nvSpPr>
        <dsp:cNvPr id="0" name=""/>
        <dsp:cNvSpPr/>
      </dsp:nvSpPr>
      <dsp:spPr>
        <a:xfrm>
          <a:off x="5352013" y="0"/>
          <a:ext cx="2742322" cy="177640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alpha val="90000"/>
              <a:hueOff val="0"/>
              <a:satOff val="0"/>
              <a:lumOff val="0"/>
              <a:alphaOff val="-13333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900" kern="1200"/>
        </a:p>
      </dsp:txBody>
      <dsp:txXfrm>
        <a:off x="6213732" y="39022"/>
        <a:ext cx="1841582" cy="1254258"/>
      </dsp:txXfrm>
    </dsp:sp>
    <dsp:sp modelId="{0688F89F-80FD-4A4C-AEAD-F7D1F1BC9DEF}">
      <dsp:nvSpPr>
        <dsp:cNvPr id="0" name=""/>
        <dsp:cNvSpPr/>
      </dsp:nvSpPr>
      <dsp:spPr>
        <a:xfrm>
          <a:off x="877696" y="0"/>
          <a:ext cx="2742322" cy="177640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900" kern="1200"/>
        </a:p>
      </dsp:txBody>
      <dsp:txXfrm>
        <a:off x="916718" y="39022"/>
        <a:ext cx="1841582" cy="1254258"/>
      </dsp:txXfrm>
    </dsp:sp>
    <dsp:sp modelId="{066109D1-9538-5D4B-992C-1FA0FA9CAB48}">
      <dsp:nvSpPr>
        <dsp:cNvPr id="0" name=""/>
        <dsp:cNvSpPr/>
      </dsp:nvSpPr>
      <dsp:spPr>
        <a:xfrm>
          <a:off x="2026807" y="316421"/>
          <a:ext cx="2403696" cy="2403696"/>
        </a:xfrm>
        <a:prstGeom prst="pieWedge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Technologies for Audio in E-Learning</a:t>
          </a:r>
          <a:endParaRPr lang="en-US" sz="1800" kern="1200" dirty="0"/>
        </a:p>
      </dsp:txBody>
      <dsp:txXfrm>
        <a:off x="2730833" y="1020447"/>
        <a:ext cx="1699670" cy="1699670"/>
      </dsp:txXfrm>
    </dsp:sp>
    <dsp:sp modelId="{28143EC6-77BD-DC42-8D23-5027FEB2C8AB}">
      <dsp:nvSpPr>
        <dsp:cNvPr id="0" name=""/>
        <dsp:cNvSpPr/>
      </dsp:nvSpPr>
      <dsp:spPr>
        <a:xfrm rot="5400000">
          <a:off x="4541529" y="316421"/>
          <a:ext cx="2403696" cy="2403696"/>
        </a:xfrm>
        <a:prstGeom prst="pieWedge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13333"/>
                <a:shade val="51000"/>
                <a:satMod val="130000"/>
              </a:schemeClr>
            </a:gs>
            <a:gs pos="80000">
              <a:schemeClr val="accent5">
                <a:alpha val="90000"/>
                <a:hueOff val="0"/>
                <a:satOff val="0"/>
                <a:lumOff val="0"/>
                <a:alphaOff val="-13333"/>
                <a:shade val="93000"/>
                <a:satMod val="13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13333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Appropriate Use for Audio Technologies</a:t>
          </a:r>
          <a:endParaRPr lang="en-US" sz="1800" kern="1200" dirty="0"/>
        </a:p>
      </dsp:txBody>
      <dsp:txXfrm rot="-5400000">
        <a:off x="4541529" y="1020447"/>
        <a:ext cx="1699670" cy="1699670"/>
      </dsp:txXfrm>
    </dsp:sp>
    <dsp:sp modelId="{F8F1D5DA-B6C8-E142-945A-7F15CFBAF6FF}">
      <dsp:nvSpPr>
        <dsp:cNvPr id="0" name=""/>
        <dsp:cNvSpPr/>
      </dsp:nvSpPr>
      <dsp:spPr>
        <a:xfrm rot="10800000">
          <a:off x="4517251" y="2843281"/>
          <a:ext cx="2403696" cy="2403696"/>
        </a:xfrm>
        <a:prstGeom prst="pieWedge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26667"/>
                <a:shade val="51000"/>
                <a:satMod val="130000"/>
              </a:schemeClr>
            </a:gs>
            <a:gs pos="80000">
              <a:schemeClr val="accent5">
                <a:alpha val="90000"/>
                <a:hueOff val="0"/>
                <a:satOff val="0"/>
                <a:lumOff val="0"/>
                <a:alphaOff val="-26667"/>
                <a:shade val="93000"/>
                <a:satMod val="13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26667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Effectiveness </a:t>
          </a:r>
          <a:r>
            <a:rPr lang="en-US" sz="1700" kern="1200" dirty="0" smtClean="0"/>
            <a:t>of Audio in E-Learning Environments</a:t>
          </a:r>
          <a:endParaRPr lang="en-US" sz="1700" kern="1200" dirty="0"/>
        </a:p>
      </dsp:txBody>
      <dsp:txXfrm rot="10800000">
        <a:off x="4517251" y="2843281"/>
        <a:ext cx="1699670" cy="1699670"/>
      </dsp:txXfrm>
    </dsp:sp>
    <dsp:sp modelId="{44FCCEAA-4FA6-7C4C-8814-113B5D3E9BAF}">
      <dsp:nvSpPr>
        <dsp:cNvPr id="0" name=""/>
        <dsp:cNvSpPr/>
      </dsp:nvSpPr>
      <dsp:spPr>
        <a:xfrm rot="16200000">
          <a:off x="2026807" y="2831143"/>
          <a:ext cx="2403696" cy="2403696"/>
        </a:xfrm>
        <a:prstGeom prst="pieWedge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5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Enhancement of Audio and Text Integration</a:t>
          </a:r>
          <a:endParaRPr lang="en-US" sz="1800" kern="1200" dirty="0"/>
        </a:p>
      </dsp:txBody>
      <dsp:txXfrm rot="5400000">
        <a:off x="2730833" y="2831143"/>
        <a:ext cx="1699670" cy="1699670"/>
      </dsp:txXfrm>
    </dsp:sp>
    <dsp:sp modelId="{B11D82B3-4EF7-C645-985C-84DC4A56A66A}">
      <dsp:nvSpPr>
        <dsp:cNvPr id="0" name=""/>
        <dsp:cNvSpPr/>
      </dsp:nvSpPr>
      <dsp:spPr>
        <a:xfrm>
          <a:off x="4071059" y="2276017"/>
          <a:ext cx="829913" cy="721663"/>
        </a:xfrm>
        <a:prstGeom prst="circular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3568E24-DEF0-A746-BF59-A41F098B5780}">
      <dsp:nvSpPr>
        <dsp:cNvPr id="0" name=""/>
        <dsp:cNvSpPr/>
      </dsp:nvSpPr>
      <dsp:spPr>
        <a:xfrm rot="10800000">
          <a:off x="4071059" y="2553580"/>
          <a:ext cx="829913" cy="721663"/>
        </a:xfrm>
        <a:prstGeom prst="circular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6/10/11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6/10/11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6/10/11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6/10/11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6/10/11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6/10/11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6/10/11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6/10/11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6/10/11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6/10/11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6/10/11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DF25D89-EE88-A040-AAE5-BE7075623F22}" type="datetimeFigureOut">
              <a:rPr lang="en-US" smtClean="0"/>
              <a:t>6/10/11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924997"/>
            <a:ext cx="7772400" cy="1470025"/>
          </a:xfrm>
        </p:spPr>
        <p:txBody>
          <a:bodyPr/>
          <a:lstStyle/>
          <a:p>
            <a:r>
              <a:rPr lang="en-US" dirty="0" smtClean="0"/>
              <a:t>Audio in Technology	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0" y="2765455"/>
            <a:ext cx="9144000" cy="2371038"/>
          </a:xfrm>
        </p:spPr>
        <p:txBody>
          <a:bodyPr>
            <a:normAutofit fontScale="92500" lnSpcReduction="20000"/>
          </a:bodyPr>
          <a:lstStyle/>
          <a:p>
            <a:r>
              <a:rPr lang="en-US" sz="2000" dirty="0" err="1" smtClean="0"/>
              <a:t>Tonaiha</a:t>
            </a:r>
            <a:r>
              <a:rPr lang="en-US" sz="2000" dirty="0" smtClean="0"/>
              <a:t> </a:t>
            </a:r>
            <a:r>
              <a:rPr lang="en-US" sz="2000" dirty="0" err="1" smtClean="0"/>
              <a:t>Boykins</a:t>
            </a:r>
            <a:r>
              <a:rPr lang="en-US" sz="2000" dirty="0" smtClean="0"/>
              <a:t>, Christine Mulligan, Tina Sakurada, Brittany Trail, &amp; Barbara Wadley</a:t>
            </a:r>
          </a:p>
          <a:p>
            <a:endParaRPr lang="en-US" sz="2000" dirty="0" smtClean="0"/>
          </a:p>
          <a:p>
            <a:r>
              <a:rPr lang="en-US" sz="2000" dirty="0" smtClean="0"/>
              <a:t>AET 451</a:t>
            </a:r>
          </a:p>
          <a:p>
            <a:endParaRPr lang="en-US" sz="2000" dirty="0" smtClean="0"/>
          </a:p>
          <a:p>
            <a:r>
              <a:rPr lang="en-US" sz="2000" dirty="0" smtClean="0"/>
              <a:t>Garth </a:t>
            </a:r>
            <a:r>
              <a:rPr lang="en-US" sz="2000" dirty="0" err="1" smtClean="0"/>
              <a:t>Beerman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June 13, 2011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3439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453246772"/>
              </p:ext>
            </p:extLst>
          </p:nvPr>
        </p:nvGraphicFramePr>
        <p:xfrm>
          <a:off x="171967" y="1005464"/>
          <a:ext cx="8972033" cy="55512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5464"/>
          </a:xfrm>
        </p:spPr>
        <p:txBody>
          <a:bodyPr/>
          <a:lstStyle/>
          <a:p>
            <a:r>
              <a:rPr lang="en-US" sz="5000" dirty="0" smtClean="0"/>
              <a:t>Audio in Technology</a:t>
            </a:r>
            <a:endParaRPr lang="en-US" sz="5000" dirty="0"/>
          </a:p>
        </p:txBody>
      </p:sp>
    </p:spTree>
    <p:extLst>
      <p:ext uri="{BB962C8B-B14F-4D97-AF65-F5344CB8AC3E}">
        <p14:creationId xmlns:p14="http://schemas.microsoft.com/office/powerpoint/2010/main" val="38852960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Executive.thmx</Template>
  <TotalTime>83</TotalTime>
  <Words>58</Words>
  <Application>Microsoft Macintosh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Executive</vt:lpstr>
      <vt:lpstr>Audio in Technology </vt:lpstr>
      <vt:lpstr>Audio in Technology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Brittany Trail</dc:creator>
  <cp:lastModifiedBy>Brittany Trail</cp:lastModifiedBy>
  <cp:revision>4</cp:revision>
  <dcterms:created xsi:type="dcterms:W3CDTF">2011-06-09T00:19:13Z</dcterms:created>
  <dcterms:modified xsi:type="dcterms:W3CDTF">2011-06-11T01:47:40Z</dcterms:modified>
</cp:coreProperties>
</file>